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 id="260" r:id="rId59"/>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64"/>
    <p:restoredTop sz="94626"/>
  </p:normalViewPr>
  <p:slideViewPr>
    <p:cSldViewPr>
      <p:cViewPr varScale="1">
        <p:scale>
          <a:sx n="91" d="100"/>
          <a:sy n="91" d="100"/>
        </p:scale>
        <p:origin x="216" y="82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John Chamberlin, </a:t>
            </a:r>
            <a:r>
              <a:rPr lang="en-US" sz="1800" dirty="0" err="1">
                <a:latin typeface="Calibri"/>
                <a:cs typeface="Calibri"/>
              </a:rPr>
              <a:t>Kelsy</a:t>
            </a:r>
            <a:r>
              <a:rPr lang="en-US" sz="1800" dirty="0">
                <a:latin typeface="Calibri"/>
                <a:cs typeface="Calibri"/>
              </a:rPr>
              <a:t> Cotto, Felicia Gomez, Obi Griffith, Malachi Griffith, </a:t>
            </a:r>
          </a:p>
          <a:p>
            <a:pPr>
              <a:defRPr/>
            </a:pPr>
            <a:r>
              <a:rPr lang="en-US" sz="1800" dirty="0">
                <a:latin typeface="Calibri"/>
                <a:cs typeface="Calibri"/>
              </a:rPr>
              <a:t>Simone Longo, Allegra Petti, Aaron Quinlan,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7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40565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10128</TotalTime>
  <Words>3179</Words>
  <Application>Microsoft Macintosh PowerPoint</Application>
  <PresentationFormat>Widescreen</PresentationFormat>
  <Paragraphs>400</Paragraphs>
  <Slides>58</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Segoe UI</vt:lpstr>
      <vt:lpstr>Arial</vt:lpstr>
      <vt:lpstr>Calibri</vt:lpstr>
      <vt:lpstr>Consolas</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Xia, Huiming</cp:lastModifiedBy>
  <cp:revision>673</cp:revision>
  <dcterms:created xsi:type="dcterms:W3CDTF">2011-11-14T19:50:16Z</dcterms:created>
  <dcterms:modified xsi:type="dcterms:W3CDTF">2020-11-09T20:03:33Z</dcterms:modified>
</cp:coreProperties>
</file>